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59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ppinternet.com/video/fiqXvoBloZ/Kinetic-Theory-Of-Gas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7084CtAnyw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esc_02_img01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9808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lgerian" pitchFamily="82" charset="0"/>
              </a:rPr>
              <a:t>Gas</a:t>
            </a:r>
            <a:endParaRPr lang="en-US" sz="80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occupied is the volume of the container.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vtkinet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519361"/>
            <a:ext cx="5671515" cy="4333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Pressure (P) </a:t>
            </a:r>
            <a:r>
              <a:rPr lang="en-US" dirty="0" smtClean="0">
                <a:sym typeface="Wingdings" pitchFamily="2" charset="2"/>
              </a:rPr>
              <a:t> measured in </a:t>
            </a:r>
            <a:r>
              <a:rPr lang="en-US" dirty="0" err="1" smtClean="0">
                <a:sym typeface="Wingdings" pitchFamily="2" charset="2"/>
              </a:rPr>
              <a:t>kPa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r>
              <a:rPr lang="en-US" dirty="0" smtClean="0"/>
              <a:t>What affects gas pressure?</a:t>
            </a:r>
          </a:p>
          <a:p>
            <a:pPr lvl="1"/>
            <a:r>
              <a:rPr lang="en-US" dirty="0" smtClean="0"/>
              <a:t>Volume (V) </a:t>
            </a:r>
            <a:r>
              <a:rPr lang="en-US" dirty="0" smtClean="0">
                <a:sym typeface="Wingdings" pitchFamily="2" charset="2"/>
              </a:rPr>
              <a:t> 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Temperature (T)  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°C + 273 = 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 smtClean="0"/>
              <a:t>Particles      Pressure</a:t>
            </a:r>
          </a:p>
          <a:p>
            <a:pPr lvl="1"/>
            <a:r>
              <a:rPr lang="en-US" dirty="0" smtClean="0"/>
              <a:t>Direct  or Proportional Relationship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238500" y="1714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5296694" y="1713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8" name="Picture 17" descr="KTG_nP_constant_V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514600"/>
            <a:ext cx="4495800" cy="404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       Pressure   </a:t>
            </a:r>
          </a:p>
          <a:p>
            <a:pPr lvl="1"/>
            <a:r>
              <a:rPr lang="en-US" dirty="0" smtClean="0"/>
              <a:t>Indirect  or Inverse Relationship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3086894" y="1713706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5296694" y="1713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6" descr="KTG_PV_constant_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90800"/>
            <a:ext cx="4495800" cy="4205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        Pressure</a:t>
            </a:r>
          </a:p>
          <a:p>
            <a:pPr lvl="1"/>
            <a:r>
              <a:rPr lang="en-US" dirty="0" smtClean="0"/>
              <a:t>Direct Relationship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3848894" y="1713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6287294" y="1713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Picture 5" descr="KTG_PT_constant_n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72887"/>
            <a:ext cx="4495800" cy="4272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Kinetic Theory of Gases Review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6000" u="sng" dirty="0" smtClean="0"/>
              <a:t>Properties of Gases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Molecules are far apart.</a:t>
            </a:r>
          </a:p>
          <a:p>
            <a:r>
              <a:rPr lang="en-US" sz="3600" dirty="0" smtClean="0"/>
              <a:t>Indefinite volume</a:t>
            </a:r>
            <a:endParaRPr lang="en-US" sz="3600" dirty="0" smtClean="0"/>
          </a:p>
          <a:p>
            <a:r>
              <a:rPr lang="en-US" sz="3600" dirty="0" smtClean="0"/>
              <a:t>Indefinite shape</a:t>
            </a:r>
            <a:endParaRPr lang="en-US" sz="3600" dirty="0" smtClean="0"/>
          </a:p>
          <a:p>
            <a:r>
              <a:rPr lang="en-US" sz="3600" dirty="0" smtClean="0"/>
              <a:t>Can be compressed</a:t>
            </a:r>
            <a:endParaRPr lang="en-US" sz="3600" dirty="0" smtClean="0"/>
          </a:p>
          <a:p>
            <a:r>
              <a:rPr lang="en-US" sz="3600" dirty="0" smtClean="0"/>
              <a:t>Have mass.</a:t>
            </a:r>
            <a:endParaRPr lang="en-US" sz="3600" dirty="0" smtClean="0"/>
          </a:p>
        </p:txBody>
      </p:sp>
      <p:pic>
        <p:nvPicPr>
          <p:cNvPr id="4" name="Picture 3" descr="gas-molecules-arran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295400"/>
            <a:ext cx="3070904" cy="3200400"/>
          </a:xfrm>
          <a:prstGeom prst="rect">
            <a:avLst/>
          </a:prstGeom>
        </p:spPr>
      </p:pic>
      <p:pic>
        <p:nvPicPr>
          <p:cNvPr id="5" name="Picture 4" descr="10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4495800"/>
            <a:ext cx="3459175" cy="2362200"/>
          </a:xfrm>
          <a:prstGeom prst="rect">
            <a:avLst/>
          </a:prstGeom>
        </p:spPr>
      </p:pic>
      <p:pic>
        <p:nvPicPr>
          <p:cNvPr id="6" name="Picture 5" descr="21WS07506QL__SL500_AA300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4000500"/>
            <a:ext cx="2857500" cy="285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1054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5"/>
              </a:rPr>
              <a:t>Candle and Carbon Dioxide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Kinetic Theory For Gases</a:t>
            </a:r>
            <a:endParaRPr lang="en-US" sz="4400" dirty="0" smtClean="0"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82296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Describes the behavior of gases by particle motion.</a:t>
            </a:r>
          </a:p>
          <a:p>
            <a:pPr marL="596646" indent="-514350">
              <a:buNone/>
            </a:pPr>
            <a:r>
              <a:rPr lang="en-US" dirty="0" smtClean="0"/>
              <a:t>1.  NO attractive forces between molecules.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H – H				</a:t>
            </a:r>
          </a:p>
          <a:p>
            <a:pPr marL="596646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nonpolar</a:t>
            </a:r>
            <a:r>
              <a:rPr lang="en-US" dirty="0" smtClean="0"/>
              <a:t>                             polar</a:t>
            </a:r>
          </a:p>
          <a:p>
            <a:pPr marL="596646" indent="-514350">
              <a:buNone/>
            </a:pPr>
            <a:r>
              <a:rPr lang="en-US" dirty="0" smtClean="0"/>
              <a:t>Whenever two atoms of the same element bond together a </a:t>
            </a:r>
            <a:r>
              <a:rPr lang="en-US" dirty="0" err="1" smtClean="0"/>
              <a:t>nonpolar</a:t>
            </a:r>
            <a:r>
              <a:rPr lang="en-US" dirty="0" smtClean="0"/>
              <a:t> bond is formed</a:t>
            </a:r>
            <a:r>
              <a:rPr lang="en-US" dirty="0" smtClean="0"/>
              <a:t>.</a:t>
            </a:r>
          </a:p>
          <a:p>
            <a:pPr marL="596646" indent="-514350">
              <a:buNone/>
            </a:pPr>
            <a:r>
              <a:rPr lang="en-US" sz="3000" dirty="0" smtClean="0"/>
              <a:t>The </a:t>
            </a:r>
            <a:r>
              <a:rPr lang="en-US" sz="3000" dirty="0" smtClean="0"/>
              <a:t>large </a:t>
            </a:r>
            <a:r>
              <a:rPr lang="en-US" sz="3000" dirty="0" smtClean="0"/>
              <a:t>oxygen atom has a stronger affinity for electrons than the small hydrogen atoms. </a:t>
            </a:r>
            <a:r>
              <a:rPr lang="en-US" sz="3000" dirty="0" smtClean="0"/>
              <a:t>Oxygen </a:t>
            </a:r>
            <a:r>
              <a:rPr lang="en-US" sz="3000" dirty="0" smtClean="0"/>
              <a:t>has a stronger pull on the bonding </a:t>
            </a:r>
            <a:r>
              <a:rPr lang="en-US" sz="3000" dirty="0" smtClean="0"/>
              <a:t>electrons, </a:t>
            </a:r>
            <a:r>
              <a:rPr lang="en-US" sz="3000" dirty="0" smtClean="0"/>
              <a:t>this leads to unequal sharing and the formation of a polar covalent bond.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" name="Picture 4" descr="1013847_f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362200"/>
            <a:ext cx="1447800" cy="1392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Kinetic Theory For Gases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2.  Negligible particle size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000" dirty="0" smtClean="0"/>
              <a:t>A gas is </a:t>
            </a:r>
            <a:r>
              <a:rPr lang="en-US" sz="3000" dirty="0" smtClean="0"/>
              <a:t>made </a:t>
            </a:r>
            <a:r>
              <a:rPr lang="en-US" sz="3000" dirty="0" smtClean="0"/>
              <a:t>of a large number of tiny particles which are so </a:t>
            </a:r>
            <a:r>
              <a:rPr lang="en-US" sz="3000" dirty="0" smtClean="0"/>
              <a:t>small their </a:t>
            </a:r>
            <a:r>
              <a:rPr lang="en-US" sz="3000" dirty="0" smtClean="0"/>
              <a:t>sizes are negligible compared to the average distances between </a:t>
            </a:r>
            <a:r>
              <a:rPr lang="en-US" sz="3000" dirty="0" smtClean="0"/>
              <a:t>them.</a:t>
            </a:r>
          </a:p>
          <a:p>
            <a:pPr>
              <a:buNone/>
            </a:pPr>
            <a:r>
              <a:rPr lang="en-US" sz="3000" dirty="0" smtClean="0"/>
              <a:t>M</a:t>
            </a:r>
            <a:r>
              <a:rPr lang="en-US" sz="3000" dirty="0" smtClean="0"/>
              <a:t>ost </a:t>
            </a:r>
            <a:r>
              <a:rPr lang="en-US" sz="3000" dirty="0" smtClean="0"/>
              <a:t>of the volume of a gas is just empty space.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9808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Kinetic Theory For Gases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51816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dirty="0" smtClean="0"/>
              <a:t>3. Particles are far apart. 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Low Pressure	    vs.		High Pressure</a:t>
            </a:r>
            <a:endParaRPr lang="en-US" dirty="0"/>
          </a:p>
        </p:txBody>
      </p:sp>
      <p:pic>
        <p:nvPicPr>
          <p:cNvPr id="6" name="Picture 5" descr="pvkinet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514600"/>
            <a:ext cx="4191000" cy="3201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Kinetic Theory For Gases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5638800"/>
          </a:xfrm>
        </p:spPr>
        <p:txBody>
          <a:bodyPr/>
          <a:lstStyle/>
          <a:p>
            <a:pPr marL="596646" indent="-514350">
              <a:buNone/>
            </a:pPr>
            <a:r>
              <a:rPr lang="en-US" dirty="0" smtClean="0"/>
              <a:t>4.  Molecules move in random straigh</a:t>
            </a:r>
            <a:r>
              <a:rPr lang="en-US" dirty="0" smtClean="0"/>
              <a:t>t line motion.</a:t>
            </a:r>
          </a:p>
          <a:p>
            <a:pPr marL="596646" indent="-514350">
              <a:buNone/>
            </a:pPr>
            <a:r>
              <a:rPr lang="en-US" dirty="0" smtClean="0"/>
              <a:t>Explains why gases have no definite shape, but expand to fill the volume of any container.</a:t>
            </a:r>
          </a:p>
        </p:txBody>
      </p:sp>
      <p:pic>
        <p:nvPicPr>
          <p:cNvPr id="4" name="Picture 3" descr="cllsnb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6576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Kinetic Theory For Gases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 Elastic collisions </a:t>
            </a:r>
            <a:r>
              <a:rPr lang="en-US" dirty="0" smtClean="0">
                <a:sym typeface="Wingdings" pitchFamily="2" charset="2"/>
              </a:rPr>
              <a:t> No loss of energy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Gas molecules rebound after collisions, with no net loss of energy.</a:t>
            </a:r>
            <a:endParaRPr lang="en-US" sz="3200" dirty="0" smtClean="0"/>
          </a:p>
        </p:txBody>
      </p:sp>
      <p:pic>
        <p:nvPicPr>
          <p:cNvPr id="4" name="Picture 3" descr="cllsnb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6576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Temperature is proportional to kinetic energy.</a:t>
            </a:r>
            <a:endParaRPr lang="en-US" dirty="0"/>
          </a:p>
        </p:txBody>
      </p:sp>
      <p:pic>
        <p:nvPicPr>
          <p:cNvPr id="7" name="Picture 6" descr="temp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218" y="2438400"/>
            <a:ext cx="8064782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Conclusions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3200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Pressure is proportional to the number of particle collisions with wall.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KTG_origin_of_pressu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69585"/>
            <a:ext cx="4572000" cy="6388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744</TotalTime>
  <Words>214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Gas</vt:lpstr>
      <vt:lpstr>Properties of Gases</vt:lpstr>
      <vt:lpstr>Kinetic Theory For Gases</vt:lpstr>
      <vt:lpstr>Kinetic Theory For Gases</vt:lpstr>
      <vt:lpstr>Kinetic Theory For Gases</vt:lpstr>
      <vt:lpstr>Kinetic Theory For Gases</vt:lpstr>
      <vt:lpstr>Kinetic Theory For Gases</vt:lpstr>
      <vt:lpstr>Conclusions:</vt:lpstr>
      <vt:lpstr>Conclusions</vt:lpstr>
      <vt:lpstr>Conclusions</vt:lpstr>
      <vt:lpstr>Gas Laws</vt:lpstr>
      <vt:lpstr>Gas Relationships</vt:lpstr>
      <vt:lpstr>Gas Relationships</vt:lpstr>
      <vt:lpstr>Gas Relationships</vt:lpstr>
      <vt:lpstr>Video Review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108</cp:revision>
  <dcterms:created xsi:type="dcterms:W3CDTF">2010-09-19T15:34:40Z</dcterms:created>
  <dcterms:modified xsi:type="dcterms:W3CDTF">2010-10-13T00:18:35Z</dcterms:modified>
</cp:coreProperties>
</file>